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67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0" r:id="rId10"/>
    <p:sldId id="406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0016"/>
    <a:srgbClr val="FFE699"/>
    <a:srgbClr val="9F732A"/>
    <a:srgbClr val="D600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87" autoAdjust="0"/>
    <p:restoredTop sz="94660"/>
  </p:normalViewPr>
  <p:slideViewPr>
    <p:cSldViewPr snapToGrid="0">
      <p:cViewPr>
        <p:scale>
          <a:sx n="66" d="100"/>
          <a:sy n="66" d="100"/>
        </p:scale>
        <p:origin x="1584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D9D3CB-6863-46B9-9FE1-40391E75A563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0D164-3BA6-45D0-83C7-7A3F0AD27B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/>
              <a:t>背景：企业历史，现有规模，市场现状，消费者喜好，竞争现状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0D164-3BA6-45D0-83C7-7A3F0AD27B2D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/>
              <a:t>目标：增长率，销售量，市场占有率，点击，转换，曝光，领导满意，团队满意，经销商满意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0D164-3BA6-45D0-83C7-7A3F0AD27B2D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0D164-3BA6-45D0-83C7-7A3F0AD27B2D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/>
              <a:t>创意：如何从创意到最终执行的完整过程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0D164-3BA6-45D0-83C7-7A3F0AD27B2D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/>
              <a:t>结果：应前面目标的结果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0D164-3BA6-45D0-83C7-7A3F0AD27B2D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/>
              <a:t>分析：即参赛公司来分析这个案例为何做得出色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0D164-3BA6-45D0-83C7-7A3F0AD27B2D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文本&#10;&#10;描述已自动生成">
            <a:extLst>
              <a:ext uri="{FF2B5EF4-FFF2-40B4-BE49-F238E27FC236}">
                <a16:creationId xmlns:a16="http://schemas.microsoft.com/office/drawing/2014/main" id="{03F51AC5-6773-626E-9406-F6FC7B2508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709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B027909D-6FC3-452E-A742-F1F20A1CE6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426"/>
            <a:ext cx="12192000" cy="6851148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5500693" y="5665120"/>
            <a:ext cx="2576507" cy="47659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dirty="0"/>
              <a:t>输入预算选择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C4FA-2C2F-498E-82B3-0A8EE9A836D8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71BD-7325-4A0D-A9C6-B7A156D95B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C4FA-2C2F-498E-82B3-0A8EE9A836D8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71BD-7325-4A0D-A9C6-B7A156D95B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C4FA-2C2F-498E-82B3-0A8EE9A836D8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71BD-7325-4A0D-A9C6-B7A156D95B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C4FA-2C2F-498E-82B3-0A8EE9A836D8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71BD-7325-4A0D-A9C6-B7A156D95B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C4FA-2C2F-498E-82B3-0A8EE9A836D8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71BD-7325-4A0D-A9C6-B7A156D95B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C4FA-2C2F-498E-82B3-0A8EE9A836D8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71BD-7325-4A0D-A9C6-B7A156D95B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C4FA-2C2F-498E-82B3-0A8EE9A836D8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71BD-7325-4A0D-A9C6-B7A156D95B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C4FA-2C2F-498E-82B3-0A8EE9A836D8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71BD-7325-4A0D-A9C6-B7A156D95B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5403" y="498363"/>
            <a:ext cx="10515600" cy="293636"/>
          </a:xfrm>
        </p:spPr>
        <p:txBody>
          <a:bodyPr>
            <a:noAutofit/>
          </a:bodyPr>
          <a:lstStyle>
            <a:lvl1pPr>
              <a:defRPr sz="2400" b="1">
                <a:solidFill>
                  <a:srgbClr val="D70016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FB99F-2628-4767-B74F-C4F635259BA0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D381-C3F9-4566-8ABF-789D531CE41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6732557"/>
            <a:ext cx="12192000" cy="126000"/>
          </a:xfrm>
          <a:prstGeom prst="rect">
            <a:avLst/>
          </a:prstGeom>
          <a:solidFill>
            <a:srgbClr val="D700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-1"/>
            <a:ext cx="125206" cy="792000"/>
          </a:xfrm>
          <a:prstGeom prst="rect">
            <a:avLst/>
          </a:prstGeom>
          <a:solidFill>
            <a:srgbClr val="D700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AD4B0E4F-76BB-4DC8-A6E2-9497F3662A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1200" y="0"/>
            <a:ext cx="790800" cy="87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037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背景图案&#10;&#10;描述已自动生成">
            <a:extLst>
              <a:ext uri="{FF2B5EF4-FFF2-40B4-BE49-F238E27FC236}">
                <a16:creationId xmlns:a16="http://schemas.microsoft.com/office/drawing/2014/main" id="{6CBD50F2-9545-BB84-F8D2-607D72213C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000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>
            <a:extLst>
              <a:ext uri="{FF2B5EF4-FFF2-40B4-BE49-F238E27FC236}">
                <a16:creationId xmlns:a16="http://schemas.microsoft.com/office/drawing/2014/main" id="{9D3F7B36-3AB1-4DA4-BA74-3B532BB182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048"/>
            <a:ext cx="12192000" cy="6851904"/>
          </a:xfrm>
          <a:prstGeom prst="rect">
            <a:avLst/>
          </a:prstGeom>
        </p:spPr>
      </p:pic>
      <p:sp>
        <p:nvSpPr>
          <p:cNvPr id="24" name="文本占位符 20"/>
          <p:cNvSpPr>
            <a:spLocks noGrp="1"/>
          </p:cNvSpPr>
          <p:nvPr>
            <p:ph type="body" sz="quarter" idx="12" hasCustomPrompt="1"/>
          </p:nvPr>
        </p:nvSpPr>
        <p:spPr>
          <a:xfrm>
            <a:off x="2611836" y="4785771"/>
            <a:ext cx="8766569" cy="1014757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输入作品名称</a:t>
            </a:r>
          </a:p>
        </p:txBody>
      </p:sp>
      <p:sp>
        <p:nvSpPr>
          <p:cNvPr id="21" name="文本占位符 20"/>
          <p:cNvSpPr>
            <a:spLocks noGrp="1"/>
          </p:cNvSpPr>
          <p:nvPr>
            <p:ph type="body" sz="quarter" idx="10" hasCustomPrompt="1"/>
          </p:nvPr>
        </p:nvSpPr>
        <p:spPr>
          <a:xfrm>
            <a:off x="798513" y="2986261"/>
            <a:ext cx="4468812" cy="885478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输入品牌名称</a:t>
            </a:r>
          </a:p>
        </p:txBody>
      </p:sp>
      <p:sp>
        <p:nvSpPr>
          <p:cNvPr id="22" name="文本占位符 20"/>
          <p:cNvSpPr>
            <a:spLocks noGrp="1"/>
          </p:cNvSpPr>
          <p:nvPr>
            <p:ph type="body" sz="quarter" idx="11" hasCustomPrompt="1"/>
          </p:nvPr>
        </p:nvSpPr>
        <p:spPr>
          <a:xfrm>
            <a:off x="6909594" y="2986261"/>
            <a:ext cx="4468812" cy="885478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输入公司名称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wj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579438" y="2057400"/>
            <a:ext cx="11033125" cy="4327525"/>
          </a:xfrm>
        </p:spPr>
        <p:txBody>
          <a:bodyPr/>
          <a:lstStyle/>
          <a:p>
            <a:pPr lvl="0"/>
            <a:r>
              <a:rPr lang="zh-CN" altLang="en-US" dirty="0"/>
              <a:t>输入内容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3FB4D0D5-617E-45E6-AC12-3B2A25DDD4ED}"/>
              </a:ext>
            </a:extLst>
          </p:cNvPr>
          <p:cNvSpPr/>
          <p:nvPr userDrawn="1"/>
        </p:nvSpPr>
        <p:spPr>
          <a:xfrm>
            <a:off x="0" y="0"/>
            <a:ext cx="209550" cy="952500"/>
          </a:xfrm>
          <a:prstGeom prst="rect">
            <a:avLst/>
          </a:prstGeom>
          <a:solidFill>
            <a:srgbClr val="D500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EC37DD4-3E07-4708-81AE-CF2B8CBCFF6D}"/>
              </a:ext>
            </a:extLst>
          </p:cNvPr>
          <p:cNvSpPr/>
          <p:nvPr userDrawn="1"/>
        </p:nvSpPr>
        <p:spPr>
          <a:xfrm>
            <a:off x="-9526" y="6667500"/>
            <a:ext cx="12201525" cy="190500"/>
          </a:xfrm>
          <a:prstGeom prst="rect">
            <a:avLst/>
          </a:prstGeom>
          <a:solidFill>
            <a:srgbClr val="D500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39E420A-1C15-4179-96C1-4E43077663DA}"/>
              </a:ext>
            </a:extLst>
          </p:cNvPr>
          <p:cNvSpPr txBox="1"/>
          <p:nvPr userDrawn="1"/>
        </p:nvSpPr>
        <p:spPr>
          <a:xfrm>
            <a:off x="504824" y="490835"/>
            <a:ext cx="17811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D500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背景诠释</a:t>
            </a:r>
          </a:p>
        </p:txBody>
      </p:sp>
      <p:pic>
        <p:nvPicPr>
          <p:cNvPr id="13" name="图片 12" descr="徽标&#10;&#10;描述已自动生成">
            <a:extLst>
              <a:ext uri="{FF2B5EF4-FFF2-40B4-BE49-F238E27FC236}">
                <a16:creationId xmlns:a16="http://schemas.microsoft.com/office/drawing/2014/main" id="{DC080EB2-4D5D-42C9-A768-A55ED7DB66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4537" y="133486"/>
            <a:ext cx="795716" cy="88412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b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579438" y="2057400"/>
            <a:ext cx="11033125" cy="4327525"/>
          </a:xfrm>
        </p:spPr>
        <p:txBody>
          <a:bodyPr/>
          <a:lstStyle/>
          <a:p>
            <a:pPr lvl="0"/>
            <a:r>
              <a:rPr lang="zh-CN" altLang="en-US" dirty="0"/>
              <a:t>输入内容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DD6FC790-3692-4B71-A2C1-2366B55DDF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9525" y="3426"/>
            <a:ext cx="12192000" cy="685114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创意诠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579438" y="2057400"/>
            <a:ext cx="11033125" cy="4327525"/>
          </a:xfrm>
        </p:spPr>
        <p:txBody>
          <a:bodyPr/>
          <a:lstStyle/>
          <a:p>
            <a:pPr lvl="0"/>
            <a:r>
              <a:rPr lang="zh-CN" altLang="en-US" dirty="0"/>
              <a:t>输入内容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2038691F-416F-40A8-BA2C-D1C51BC035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9525" y="3426"/>
            <a:ext cx="12192000" cy="685114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案例结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579438" y="2057400"/>
            <a:ext cx="11033125" cy="4327525"/>
          </a:xfrm>
        </p:spPr>
        <p:txBody>
          <a:bodyPr/>
          <a:lstStyle/>
          <a:p>
            <a:pPr lvl="0"/>
            <a:r>
              <a:rPr lang="zh-CN" altLang="en-US" dirty="0"/>
              <a:t>输入内容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A318AA75-53DE-45A4-99A7-B917541C02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9525" y="3426"/>
            <a:ext cx="12192000" cy="685114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案例分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579438" y="2057400"/>
            <a:ext cx="11033125" cy="4327525"/>
          </a:xfrm>
        </p:spPr>
        <p:txBody>
          <a:bodyPr/>
          <a:lstStyle/>
          <a:p>
            <a:pPr lvl="0"/>
            <a:r>
              <a:rPr lang="zh-CN" altLang="en-US" dirty="0"/>
              <a:t>输入内容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6F057BA6-CB37-446C-9DE4-E63C669FE4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9525" y="3426"/>
            <a:ext cx="12192000" cy="685114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其他说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579438" y="2057400"/>
            <a:ext cx="11033125" cy="4327525"/>
          </a:xfrm>
        </p:spPr>
        <p:txBody>
          <a:bodyPr/>
          <a:lstStyle/>
          <a:p>
            <a:pPr lvl="0"/>
            <a:r>
              <a:rPr lang="zh-CN" altLang="en-US" dirty="0"/>
              <a:t>输入内容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824C70F0-D207-4E88-8FEC-025F129F82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9525" y="3426"/>
            <a:ext cx="12192000" cy="6851148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BC4FA-2C2F-498E-82B3-0A8EE9A836D8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871BD-7325-4A0D-A9C6-B7A156D95B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6171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>
            <a:extLst>
              <a:ext uri="{FF2B5EF4-FFF2-40B4-BE49-F238E27FC236}">
                <a16:creationId xmlns:a16="http://schemas.microsoft.com/office/drawing/2014/main" id="{B7D938FB-F59E-47BB-B522-F7EE1D6A9DE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C91E8B5-A1E1-4D74-9282-F6CC849311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D0EDD6B7-D162-4350-9A3B-3557AF02CC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6553200"/>
            <a:ext cx="12192000" cy="304800"/>
          </a:xfrm>
          <a:prstGeom prst="rect">
            <a:avLst/>
          </a:prstGeom>
          <a:solidFill>
            <a:srgbClr val="D600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76</Words>
  <Application>Microsoft Office PowerPoint</Application>
  <PresentationFormat>宽屏</PresentationFormat>
  <Paragraphs>11</Paragraphs>
  <Slides>10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等线</vt:lpstr>
      <vt:lpstr>等线 Light</vt:lpstr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 ye</dc:creator>
  <cp:lastModifiedBy>caliven</cp:lastModifiedBy>
  <cp:revision>56</cp:revision>
  <dcterms:created xsi:type="dcterms:W3CDTF">2021-03-17T12:37:00Z</dcterms:created>
  <dcterms:modified xsi:type="dcterms:W3CDTF">2024-03-22T06:16:30Z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EF6EBFAE62B94E87ADB8485EF5F14AB4</vt:lpwstr>
  </property>
  <property fmtid="{D5CDD505-2E9C-101B-9397-08002B2CF9AE}" pid="3" name="KSOProductBuildVer">
    <vt:lpwstr>2052-11.1.0.10356</vt:lpwstr>
  </property>
</Properties>
</file>